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980238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01C2-6FA4-4995-9644-1A1B012EFA67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6053-BA8B-4D13-9241-584E9830B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01C2-6FA4-4995-9644-1A1B012EFA67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6053-BA8B-4D13-9241-584E9830B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01C2-6FA4-4995-9644-1A1B012EFA67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6053-BA8B-4D13-9241-584E9830B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01C2-6FA4-4995-9644-1A1B012EFA67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6053-BA8B-4D13-9241-584E9830B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01C2-6FA4-4995-9644-1A1B012EFA67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6053-BA8B-4D13-9241-584E9830B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01C2-6FA4-4995-9644-1A1B012EFA67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6053-BA8B-4D13-9241-584E9830B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01C2-6FA4-4995-9644-1A1B012EFA67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6053-BA8B-4D13-9241-584E9830B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01C2-6FA4-4995-9644-1A1B012EFA67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6053-BA8B-4D13-9241-584E9830B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01C2-6FA4-4995-9644-1A1B012EFA67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6053-BA8B-4D13-9241-584E9830B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01C2-6FA4-4995-9644-1A1B012EFA67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6053-BA8B-4D13-9241-584E9830B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01C2-6FA4-4995-9644-1A1B012EFA67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6053-BA8B-4D13-9241-584E9830B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801C2-6FA4-4995-9644-1A1B012EFA67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76053-BA8B-4D13-9241-584E9830B8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-rBhbkvtm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1204"/>
            <a:ext cx="4645025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3164" y="1092967"/>
            <a:ext cx="358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Take a moment and study  this photograph carefully.  List as many observations as you can about what you see.  Think about possible emotions and circumstances conveyed in this picture.</a:t>
            </a:r>
          </a:p>
          <a:p>
            <a:endParaRPr lang="en-US" sz="2400" dirty="0"/>
          </a:p>
          <a:p>
            <a:r>
              <a:rPr lang="en-US" sz="2400" dirty="0" smtClean="0">
                <a:hlinkClick r:id="rId3"/>
              </a:rPr>
              <a:t>https://www.youtube.com/watch?v=n-rBhbkvtm0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712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Profile (Horizons)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6800"/>
            <a:ext cx="4648200" cy="568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42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-184666"/>
            <a:ext cx="9144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Formation of Soil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Bedrock is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________.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As time passes, processes of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__________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(wind, water,  ice, plants, and temperature changes) break rock into smaller pieces.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Weathering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(and other processes)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breaks rock into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__________ __________.</a:t>
            </a:r>
            <a:r>
              <a:rPr lang="en-US" sz="2400" dirty="0" smtClean="0">
                <a:latin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Eventually, bacteria, molds, and fungi produce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__________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that break small pieces of rock into tiny particles of soil.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Small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__________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begin to grow in the newly formed soil.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When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__________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plants fall to the ground,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__________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and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__________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break down the organic matter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(__________)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and later become part of the soil.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Animals and insects also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__________, __________,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and become part of the soil as well.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As this process continues, the soil layers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(__________)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continue to develop.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Formation of Soil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Bedrock is exposed.  As time passes, processes of weathering (wind, water,  ice, plants, and temperature changes) break rock into smaller pieces.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Weathering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(and other processes)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breaks rock into smaller pieces.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Eventually, bacteria, molds, and fungi produce acids that break small pieces of rock into tiny particles of soil.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Small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plants begin to grow in the newly formed soil.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When dying plants fall to the ground, bacteria and fungi break down the organic matter (decomposition) and later become part of the soil.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Animals and insects also die, decompose, and become part of the soil as well.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As this process continues, the soil layers (horizons) continue to develop.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 Factors that Affect Soil Formation: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 –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 –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 –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 –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79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 Factors that Affect Soil Formation: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CL – Climate (temperate is best, tropical is thickest but worst)</a:t>
            </a:r>
          </a:p>
          <a:p>
            <a:r>
              <a:rPr lang="en-US" dirty="0" smtClean="0"/>
              <a:t>O –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 –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 –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924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 Factors that Affect Soil Formation: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CL – Climate (temperate is best, tropical is thickest but worst)</a:t>
            </a:r>
          </a:p>
          <a:p>
            <a:r>
              <a:rPr lang="en-US" dirty="0" smtClean="0"/>
              <a:t>O – Organisms (plants and burrowing animals)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 –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 –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65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 Factors that Affect Soil Formation: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 – Climate (temperate is best, tropical is thickest but worst)</a:t>
            </a:r>
          </a:p>
          <a:p>
            <a:r>
              <a:rPr lang="en-US" dirty="0" smtClean="0"/>
              <a:t>O – Organisms (plants and burrowing animals)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 – Relief (topography – shape of the land) Mountainous areas have thin to no soil; valleys have thicker soils</a:t>
            </a:r>
          </a:p>
          <a:p>
            <a:r>
              <a:rPr lang="en-US" dirty="0" smtClean="0"/>
              <a:t>P –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133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 Factors that Affect Soil Formation: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CL – Climate (temperate is best, tropical is thickest but worst)</a:t>
            </a:r>
          </a:p>
          <a:p>
            <a:r>
              <a:rPr lang="en-US" dirty="0" smtClean="0"/>
              <a:t>O – Organisms (plants and burrowing animals)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 – Relief (topography – shape of the land) Mountainous areas have thin to no soil; valleys have thicker soils</a:t>
            </a:r>
          </a:p>
          <a:p>
            <a:r>
              <a:rPr lang="en-US" dirty="0" smtClean="0"/>
              <a:t>P – Parent Material (rock from which soil is made)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013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 Factors that Affect Soil Formation: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CL – Climate (temperate is best, tropical is thickest but worst)</a:t>
            </a:r>
          </a:p>
          <a:p>
            <a:r>
              <a:rPr lang="en-US" dirty="0" smtClean="0"/>
              <a:t>O – Organisms (plants and burrowing animals)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 – Relief (topography – shape of the land) Mountainous areas have thin to no soil; valleys have thicker soils</a:t>
            </a:r>
          </a:p>
          <a:p>
            <a:r>
              <a:rPr lang="en-US" dirty="0" smtClean="0"/>
              <a:t>P – Parent Material (rock from which soil is made)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 – Time (100 – 1000 years for 1cm of soil to form) tropical take the least time, deserts take the most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542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343</Words>
  <Application>Microsoft Office PowerPoint</Application>
  <PresentationFormat>On-screen Show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5 Factors that Affect Soil Formation:</vt:lpstr>
      <vt:lpstr>5 Factors that Affect Soil Formation:</vt:lpstr>
      <vt:lpstr>5 Factors that Affect Soil Formation:</vt:lpstr>
      <vt:lpstr>5 Factors that Affect Soil Formation:</vt:lpstr>
      <vt:lpstr>5 Factors that Affect Soil Formation:</vt:lpstr>
      <vt:lpstr>5 Factors that Affect Soil Formation:</vt:lpstr>
      <vt:lpstr>Soil Profile (Horizons)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 Hoeve</dc:creator>
  <cp:lastModifiedBy>Laura Hoeve</cp:lastModifiedBy>
  <cp:revision>13</cp:revision>
  <cp:lastPrinted>2018-11-26T14:36:58Z</cp:lastPrinted>
  <dcterms:created xsi:type="dcterms:W3CDTF">2011-08-23T12:00:31Z</dcterms:created>
  <dcterms:modified xsi:type="dcterms:W3CDTF">2018-11-26T14:49:32Z</dcterms:modified>
</cp:coreProperties>
</file>